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80" autoAdjust="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1792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pPr/>
              <a:t>8/30/24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pPr/>
              <a:t>8/30/24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6257-0888-B54D-8C51-BD6AE73CD57A}" type="datetime1">
              <a:rPr lang="en-US" smtClean="0"/>
              <a:pPr/>
              <a:t>8/30/24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© 2024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AEC6-10AA-414D-96FF-22033FFF897A}" type="datetime1">
              <a:rPr lang="en-US" smtClean="0"/>
              <a:pPr/>
              <a:t>8/30/24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8229600" cy="57329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© 2024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050792A5-ED52-D544-A005-A8473AC366A7}" type="datetime1">
              <a:rPr lang="en-US" smtClean="0"/>
              <a:pPr/>
              <a:t>8/30/24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55D3DAB-D5DC-5E4C-8FF3-0B71C4871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EF9915-B5FA-8D92-E5E8-3DE97C6711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2849" y="2268764"/>
            <a:ext cx="4178301" cy="186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1548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64BA71-1CD0-2A47-B534-717CA7404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77610C-2AC0-2940-992A-AD813C1999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Seasick! Seasick! </a:t>
            </a:r>
          </a:p>
          <a:p>
            <a:r>
              <a:rPr lang="en-US" dirty="0">
                <a:effectLst/>
                <a:latin typeface="Helvetica" pitchFamily="2" charset="0"/>
              </a:rPr>
              <a:t>Please let me off of this boat. </a:t>
            </a:r>
          </a:p>
          <a:p>
            <a:r>
              <a:rPr lang="en-US" dirty="0">
                <a:effectLst/>
                <a:latin typeface="Helvetica" pitchFamily="2" charset="0"/>
              </a:rPr>
              <a:t>(What boat?!)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67A24BF-4F99-FA1B-B289-908D6788FE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6914" y="2468334"/>
            <a:ext cx="3439886" cy="353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7393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9309205-EED9-32C3-C411-EB3EDEEC87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3657" y="2696029"/>
            <a:ext cx="3500664" cy="334697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DC5475A-E7BE-C848-8434-6DC05103D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283E70-10B0-B24E-871A-9591146D7F1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136525"/>
            <a:ext cx="8229600" cy="6040439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I must get off of this boat. </a:t>
            </a:r>
          </a:p>
          <a:p>
            <a:r>
              <a:rPr lang="en-US" dirty="0">
                <a:effectLst/>
                <a:latin typeface="Helvetica" pitchFamily="2" charset="0"/>
              </a:rPr>
              <a:t>(There is no boat!!)</a:t>
            </a:r>
          </a:p>
          <a:p>
            <a:r>
              <a:rPr lang="en-US" dirty="0">
                <a:effectLst/>
                <a:latin typeface="Helvetica" pitchFamily="2" charset="0"/>
              </a:rPr>
              <a:t>Please let me off of this boat!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1520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0AB628-C82D-2D41-963C-1C8967442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68F389-F087-CF47-A39F-270E4E7AF5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dirty="0">
                <a:effectLst/>
                <a:latin typeface="Helvetica" pitchFamily="2" charset="0"/>
              </a:rPr>
              <a:t>(I give up.)</a:t>
            </a:r>
          </a:p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6D06208-012A-F3D2-8F34-1053586590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3985" y="2439535"/>
            <a:ext cx="5759038" cy="3737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729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42C4EA2-E85F-3574-36F1-60383C3CF7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4465" y="3229428"/>
            <a:ext cx="4305300" cy="27940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BCC4F9-7B01-444F-84D2-B1462CE4D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47FCD4-1477-CB43-A265-CF8BE0EF48E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Who’s rocking the boat? </a:t>
            </a:r>
          </a:p>
          <a:p>
            <a:r>
              <a:rPr lang="en-US" dirty="0">
                <a:effectLst/>
                <a:latin typeface="Helvetica" pitchFamily="2" charset="0"/>
              </a:rPr>
              <a:t>(</a:t>
            </a:r>
            <a:r>
              <a:rPr lang="en-US" sz="2000" i="1" dirty="0">
                <a:effectLst/>
                <a:latin typeface="Helvetica" pitchFamily="2" charset="0"/>
              </a:rPr>
              <a:t>spoken solos:  </a:t>
            </a:r>
            <a:r>
              <a:rPr lang="en-US" dirty="0">
                <a:effectLst/>
                <a:latin typeface="Helvetica" pitchFamily="2" charset="0"/>
              </a:rPr>
              <a:t>What boat?)</a:t>
            </a:r>
          </a:p>
          <a:p>
            <a:r>
              <a:rPr lang="en-US" dirty="0">
                <a:effectLst/>
                <a:latin typeface="Helvetica" pitchFamily="2" charset="0"/>
              </a:rPr>
              <a:t>Who’s rocking the boat? </a:t>
            </a:r>
          </a:p>
          <a:p>
            <a:r>
              <a:rPr lang="en-US" dirty="0">
                <a:effectLst/>
                <a:latin typeface="Helvetica" pitchFamily="2" charset="0"/>
              </a:rPr>
              <a:t>(There is no boat.)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53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FB1DE67-69EB-4A3A-6E0C-FD37B270C3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227" y="3429000"/>
            <a:ext cx="3200573" cy="273503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2B77023-6624-B14E-8552-809DF401D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7C57CB-C2F9-EF4C-9C82-632792EBE92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This rocking and roiling</a:t>
            </a:r>
          </a:p>
          <a:p>
            <a:r>
              <a:rPr lang="en-US" dirty="0">
                <a:effectLst/>
                <a:latin typeface="Helvetica" pitchFamily="2" charset="0"/>
              </a:rPr>
              <a:t>are making me ill.</a:t>
            </a:r>
          </a:p>
          <a:p>
            <a:r>
              <a:rPr lang="en-US" dirty="0">
                <a:effectLst/>
                <a:latin typeface="Helvetica" pitchFamily="2" charset="0"/>
              </a:rPr>
              <a:t>I’m sweating and pale.</a:t>
            </a:r>
          </a:p>
          <a:p>
            <a:r>
              <a:rPr lang="en-US" dirty="0">
                <a:effectLst/>
                <a:latin typeface="Helvetica" pitchFamily="2" charset="0"/>
              </a:rPr>
              <a:t>I feel green in the gills.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140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7FA3BA-B879-544F-BC09-511067D66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3E0095-F7EC-2F4C-A8EA-20F508EC552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moaning, burping, </a:t>
            </a:r>
            <a:r>
              <a:rPr lang="en-US" sz="2000" i="1" dirty="0">
                <a:effectLst/>
                <a:latin typeface="Helvetica" pitchFamily="2" charset="0"/>
              </a:rPr>
              <a:t>optional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9774781-F2F0-B80D-4EE4-E69F0A9A79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8192" y="2531533"/>
            <a:ext cx="3009900" cy="3105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582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1559238-C80F-84C2-7DA5-0012FF5D96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6914" y="2468334"/>
            <a:ext cx="3439886" cy="353959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548AF5-DEBA-DA4B-9B33-E35A2A557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9B16E5-89E4-1D41-892C-80ACF81CCFD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293914"/>
            <a:ext cx="8229600" cy="5883050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Seasick! Seasick! </a:t>
            </a:r>
          </a:p>
          <a:p>
            <a:r>
              <a:rPr lang="en-US" dirty="0">
                <a:effectLst/>
                <a:latin typeface="Helvetica" pitchFamily="2" charset="0"/>
              </a:rPr>
              <a:t>Queasy and woozy and </a:t>
            </a:r>
          </a:p>
          <a:p>
            <a:r>
              <a:rPr lang="en-US" dirty="0">
                <a:effectLst/>
                <a:latin typeface="Helvetica" pitchFamily="2" charset="0"/>
              </a:rPr>
              <a:t>yucky and (</a:t>
            </a:r>
            <a:r>
              <a:rPr lang="en-US" sz="2000" i="1" dirty="0">
                <a:effectLst/>
                <a:latin typeface="Helvetica" pitchFamily="2" charset="0"/>
              </a:rPr>
              <a:t>spoken, opt.:  </a:t>
            </a:r>
            <a:r>
              <a:rPr lang="en-US" dirty="0">
                <a:effectLst/>
                <a:latin typeface="Helvetica" pitchFamily="2" charset="0"/>
              </a:rPr>
              <a:t>oh.)</a:t>
            </a:r>
          </a:p>
        </p:txBody>
      </p:sp>
    </p:spTree>
    <p:extLst>
      <p:ext uri="{BB962C8B-B14F-4D97-AF65-F5344CB8AC3E}">
        <p14:creationId xmlns:p14="http://schemas.microsoft.com/office/powerpoint/2010/main" val="1733346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C79A31E-115E-0B45-88E2-D9276937E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535C45-B2CD-7B4A-84F8-B503544E24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Seasick! Seasick! </a:t>
            </a:r>
          </a:p>
          <a:p>
            <a:r>
              <a:rPr lang="en-US" dirty="0">
                <a:effectLst/>
                <a:latin typeface="Helvetica" pitchFamily="2" charset="0"/>
              </a:rPr>
              <a:t>Please let me off of this boat. </a:t>
            </a:r>
          </a:p>
          <a:p>
            <a:r>
              <a:rPr lang="en-US" dirty="0">
                <a:effectLst/>
                <a:latin typeface="Helvetica" pitchFamily="2" charset="0"/>
              </a:rPr>
              <a:t>(What boat?!)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984010-8A94-BB19-162F-CEE49188ED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3657" y="2696029"/>
            <a:ext cx="3500664" cy="3346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651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1160D27-50A4-634B-9313-6AA919E85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9E4359-F149-AD4C-B38F-1C61772931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136525"/>
            <a:ext cx="8229600" cy="6040439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Who’s swirling the sea? </a:t>
            </a:r>
          </a:p>
          <a:p>
            <a:r>
              <a:rPr lang="en-US" dirty="0">
                <a:effectLst/>
                <a:latin typeface="Helvetica" pitchFamily="2" charset="0"/>
              </a:rPr>
              <a:t>(What sea?)</a:t>
            </a:r>
          </a:p>
          <a:p>
            <a:r>
              <a:rPr lang="en-US" dirty="0">
                <a:effectLst/>
                <a:latin typeface="Helvetica" pitchFamily="2" charset="0"/>
              </a:rPr>
              <a:t>Who’s swirling the sea? </a:t>
            </a:r>
          </a:p>
          <a:p>
            <a:r>
              <a:rPr lang="en-US" dirty="0">
                <a:effectLst/>
                <a:latin typeface="Helvetica" pitchFamily="2" charset="0"/>
              </a:rPr>
              <a:t>(We’re on land.)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8B372B-9797-D39D-DA3C-EB152E3F3C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4465" y="3229428"/>
            <a:ext cx="4305300" cy="279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812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DC85C5B-E5AE-1709-5086-E2F146CAA1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427" y="3531622"/>
            <a:ext cx="3200573" cy="273503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33BCFAA-A187-694B-AA87-D607379CB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8C1015-FA9B-2549-8AE3-4094A9FAC2B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136525"/>
            <a:ext cx="8229600" cy="6040439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These turbulent waters</a:t>
            </a:r>
          </a:p>
          <a:p>
            <a:r>
              <a:rPr lang="en-US" dirty="0">
                <a:effectLst/>
                <a:latin typeface="Helvetica" pitchFamily="2" charset="0"/>
              </a:rPr>
              <a:t>are making me (</a:t>
            </a:r>
            <a:r>
              <a:rPr lang="en-US" sz="2000" i="1" dirty="0">
                <a:effectLst/>
                <a:latin typeface="Helvetica" pitchFamily="2" charset="0"/>
              </a:rPr>
              <a:t>spoken, opt.:  </a:t>
            </a:r>
            <a:r>
              <a:rPr lang="en-US" dirty="0">
                <a:effectLst/>
                <a:latin typeface="Helvetica" pitchFamily="2" charset="0"/>
              </a:rPr>
              <a:t>“</a:t>
            </a:r>
            <a:r>
              <a:rPr lang="en-US" dirty="0" err="1">
                <a:effectLst/>
                <a:latin typeface="Helvetica" pitchFamily="2" charset="0"/>
              </a:rPr>
              <a:t>urp</a:t>
            </a:r>
            <a:r>
              <a:rPr lang="en-US" dirty="0">
                <a:effectLst/>
                <a:latin typeface="Helvetica" pitchFamily="2" charset="0"/>
              </a:rPr>
              <a:t>.”)</a:t>
            </a:r>
          </a:p>
          <a:p>
            <a:r>
              <a:rPr lang="en-US" dirty="0">
                <a:effectLst/>
                <a:latin typeface="Helvetica" pitchFamily="2" charset="0"/>
              </a:rPr>
              <a:t>I’m not feeling great.</a:t>
            </a:r>
          </a:p>
          <a:p>
            <a:r>
              <a:rPr lang="en-US" dirty="0">
                <a:effectLst/>
                <a:latin typeface="Helvetica" pitchFamily="2" charset="0"/>
              </a:rPr>
              <a:t>I sure hope that’s a burp...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7796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AC59CAE-6B18-8203-388E-C98446C328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2534" y="2901648"/>
            <a:ext cx="3009900" cy="310545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796FAC6-5F8E-2042-9FA8-86E497BAB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0324AC-381A-9744-B09D-219C815AF88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Seasick! Seasick! </a:t>
            </a:r>
          </a:p>
          <a:p>
            <a:r>
              <a:rPr lang="en-US" dirty="0">
                <a:effectLst/>
                <a:latin typeface="Helvetica" pitchFamily="2" charset="0"/>
              </a:rPr>
              <a:t>Queasy and woozy and </a:t>
            </a:r>
          </a:p>
          <a:p>
            <a:r>
              <a:rPr lang="en-US" dirty="0">
                <a:effectLst/>
                <a:latin typeface="Helvetica" pitchFamily="2" charset="0"/>
              </a:rPr>
              <a:t>yucky and (</a:t>
            </a:r>
            <a:r>
              <a:rPr lang="en-US" sz="2000" i="1" dirty="0">
                <a:effectLst/>
                <a:latin typeface="Helvetica" pitchFamily="2" charset="0"/>
              </a:rPr>
              <a:t>spoken, opt.:  </a:t>
            </a:r>
            <a:r>
              <a:rPr lang="en-US" dirty="0">
                <a:effectLst/>
                <a:latin typeface="Helvetica" pitchFamily="2" charset="0"/>
              </a:rPr>
              <a:t>oh.)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683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</TotalTime>
  <Words>199</Words>
  <Application>Microsoft Macintosh PowerPoint</Application>
  <PresentationFormat>On-screen Show (4:3)</PresentationFormat>
  <Paragraphs>45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Helvetica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Dan Thieman</cp:lastModifiedBy>
  <cp:revision>69</cp:revision>
  <dcterms:created xsi:type="dcterms:W3CDTF">2017-12-11T21:21:23Z</dcterms:created>
  <dcterms:modified xsi:type="dcterms:W3CDTF">2024-08-30T21:17:22Z</dcterms:modified>
</cp:coreProperties>
</file>